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9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7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6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6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9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7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8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0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1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1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0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98389-3E5A-4764-924C-4114DA4A02A7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931DD-C0B3-4BEF-ACD1-94532F71E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2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8923" r="5312"/>
          <a:stretch/>
        </p:blipFill>
        <p:spPr>
          <a:xfrm>
            <a:off x="0" y="1609958"/>
            <a:ext cx="11544300" cy="43476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599" y="0"/>
            <a:ext cx="9915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Toxicology of </a:t>
            </a:r>
            <a:r>
              <a:rPr lang="en-US" sz="36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Colorado </a:t>
            </a:r>
            <a:r>
              <a:rPr lang="en-US" sz="36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Suicides Among Adolescents (10 – 19 </a:t>
            </a:r>
            <a:r>
              <a:rPr lang="en-US" sz="3600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</a:t>
            </a:r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36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2009-2013</a:t>
            </a:r>
            <a:endParaRPr lang="en-US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957601"/>
            <a:ext cx="857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Colorado Violent Death Reporting System, Colorado Department of Public Health and Environment (CDPHE</a:t>
            </a:r>
            <a:r>
              <a:rPr lang="en-US" b="1"/>
              <a:t>) </a:t>
            </a:r>
            <a:r>
              <a:rPr lang="en-US" b="1" smtClean="0"/>
              <a:t>2015.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844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 Drum</dc:creator>
  <cp:lastModifiedBy>Phillip Drum</cp:lastModifiedBy>
  <cp:revision>1</cp:revision>
  <dcterms:created xsi:type="dcterms:W3CDTF">2017-08-11T03:21:12Z</dcterms:created>
  <dcterms:modified xsi:type="dcterms:W3CDTF">2017-08-11T03:21:28Z</dcterms:modified>
</cp:coreProperties>
</file>